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85" r:id="rId5"/>
    <p:sldId id="286" r:id="rId6"/>
    <p:sldId id="287" r:id="rId7"/>
    <p:sldId id="288" r:id="rId8"/>
    <p:sldId id="258" r:id="rId9"/>
    <p:sldId id="260" r:id="rId10"/>
    <p:sldId id="261" r:id="rId11"/>
    <p:sldId id="290" r:id="rId12"/>
    <p:sldId id="262" r:id="rId13"/>
    <p:sldId id="263" r:id="rId14"/>
    <p:sldId id="264" r:id="rId15"/>
    <p:sldId id="289" r:id="rId16"/>
    <p:sldId id="265" r:id="rId17"/>
    <p:sldId id="266" r:id="rId18"/>
    <p:sldId id="267" r:id="rId19"/>
    <p:sldId id="291" r:id="rId20"/>
    <p:sldId id="26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46B9A39-76DA-BE45-825F-60FDFEA43DBF}">
          <p14:sldIdLst>
            <p14:sldId id="256"/>
            <p14:sldId id="276"/>
            <p14:sldId id="257"/>
          </p14:sldIdLst>
        </p14:section>
        <p14:section name="Page d'accueil" id="{5B475E79-675D-2940-8803-A6705EBDD2E2}">
          <p14:sldIdLst>
            <p14:sldId id="285"/>
            <p14:sldId id="286"/>
            <p14:sldId id="287"/>
            <p14:sldId id="288"/>
          </p14:sldIdLst>
        </p14:section>
        <p14:section name="Nos services" id="{0E888BB9-B530-1048-916E-65809EACF080}">
          <p14:sldIdLst>
            <p14:sldId id="258"/>
            <p14:sldId id="260"/>
            <p14:sldId id="261"/>
            <p14:sldId id="290"/>
          </p14:sldIdLst>
        </p14:section>
        <p14:section name="Nos projets" id="{EB0091CD-EFD7-2C47-8D3D-FB797C1507A8}">
          <p14:sldIdLst>
            <p14:sldId id="262"/>
            <p14:sldId id="263"/>
            <p14:sldId id="264"/>
            <p14:sldId id="289"/>
          </p14:sldIdLst>
        </p14:section>
        <p14:section name="contact Info" id="{E741B344-421A-5D4E-A41C-FD8AF75DA772}">
          <p14:sldIdLst>
            <p14:sldId id="265"/>
            <p14:sldId id="266"/>
            <p14:sldId id="267"/>
            <p14:sldId id="291"/>
          </p14:sldIdLst>
        </p14:section>
        <p14:section name="Fin" id="{57D0FFF7-CBC0-BA4A-B325-CC5B90890CF0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de Microsoft Office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6"/>
    <p:restoredTop sz="94681"/>
  </p:normalViewPr>
  <p:slideViewPr>
    <p:cSldViewPr snapToGrid="0" snapToObjects="1">
      <p:cViewPr>
        <p:scale>
          <a:sx n="67" d="100"/>
          <a:sy n="67" d="100"/>
        </p:scale>
        <p:origin x="75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24FC-EC58-A946-B36E-D6CC6CF2FA0E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E5716-10C2-DF45-8F39-97DF9F6469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37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E5716-10C2-DF45-8F39-97DF9F6469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2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E5716-10C2-DF45-8F39-97DF9F6469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13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E5716-10C2-DF45-8F39-97DF9F64694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078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E5716-10C2-DF45-8F39-97DF9F64694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24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01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68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33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37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93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47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9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3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32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614363"/>
            <a:ext cx="9144000" cy="915987"/>
          </a:xfrm>
        </p:spPr>
        <p:txBody>
          <a:bodyPr/>
          <a:lstStyle/>
          <a:p>
            <a:r>
              <a:rPr lang="fr-FR" dirty="0" smtClean="0">
                <a:latin typeface="+mn-lt"/>
              </a:rPr>
              <a:t>Bienvenue</a:t>
            </a:r>
            <a:endParaRPr lang="fr-FR" dirty="0"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0" y="2038350"/>
            <a:ext cx="9144000" cy="3619500"/>
          </a:xfrm>
        </p:spPr>
        <p:txBody>
          <a:bodyPr>
            <a:normAutofit/>
          </a:bodyPr>
          <a:lstStyle/>
          <a:p>
            <a:r>
              <a:rPr lang="fr-FR" dirty="0" smtClean="0"/>
              <a:t>SOUTENANCE</a:t>
            </a:r>
          </a:p>
          <a:p>
            <a:endParaRPr lang="fr-FR" dirty="0"/>
          </a:p>
          <a:p>
            <a:r>
              <a:rPr lang="fr-FR" dirty="0" smtClean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3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61116"/>
          <a:stretch/>
        </p:blipFill>
        <p:spPr>
          <a:xfrm>
            <a:off x="215152" y="830998"/>
            <a:ext cx="2683855" cy="583874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31420"/>
          <a:stretch/>
        </p:blipFill>
        <p:spPr>
          <a:xfrm>
            <a:off x="3177279" y="830998"/>
            <a:ext cx="2756990" cy="58387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30356"/>
          <a:stretch/>
        </p:blipFill>
        <p:spPr>
          <a:xfrm>
            <a:off x="6187062" y="830997"/>
            <a:ext cx="2795573" cy="583874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r="53324"/>
          <a:stretch/>
        </p:blipFill>
        <p:spPr>
          <a:xfrm>
            <a:off x="9208171" y="830996"/>
            <a:ext cx="2718662" cy="583874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/>
              <a:t>Détails CSS</a:t>
            </a:r>
            <a:endParaRPr lang="fr-FR" sz="4800" dirty="0"/>
          </a:p>
        </p:txBody>
      </p:sp>
      <p:sp>
        <p:nvSpPr>
          <p:cNvPr id="12" name="Heptagone 11"/>
          <p:cNvSpPr/>
          <p:nvPr/>
        </p:nvSpPr>
        <p:spPr>
          <a:xfrm>
            <a:off x="2109735" y="4092978"/>
            <a:ext cx="553792" cy="52803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1</a:t>
            </a:r>
            <a:endParaRPr lang="fr-FR"/>
          </a:p>
        </p:txBody>
      </p:sp>
      <p:sp>
        <p:nvSpPr>
          <p:cNvPr id="13" name="Heptagone 12"/>
          <p:cNvSpPr/>
          <p:nvPr/>
        </p:nvSpPr>
        <p:spPr>
          <a:xfrm>
            <a:off x="11094769" y="4112296"/>
            <a:ext cx="553792" cy="52803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14" name="Heptagone 13"/>
          <p:cNvSpPr/>
          <p:nvPr/>
        </p:nvSpPr>
        <p:spPr>
          <a:xfrm>
            <a:off x="8176050" y="4082245"/>
            <a:ext cx="553792" cy="52803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5" name="Heptagone 14"/>
          <p:cNvSpPr/>
          <p:nvPr/>
        </p:nvSpPr>
        <p:spPr>
          <a:xfrm>
            <a:off x="4886461" y="4082245"/>
            <a:ext cx="553792" cy="52803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5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51929" y="227824"/>
            <a:ext cx="4283360" cy="1325563"/>
          </a:xfrm>
        </p:spPr>
        <p:txBody>
          <a:bodyPr/>
          <a:lstStyle/>
          <a:p>
            <a:pPr algn="ctr"/>
            <a:r>
              <a:rPr lang="fr-FR" dirty="0" smtClean="0">
                <a:latin typeface="+mn-lt"/>
              </a:rPr>
              <a:t>Responsive</a:t>
            </a:r>
            <a:br>
              <a:rPr lang="fr-FR" dirty="0" smtClean="0">
                <a:latin typeface="+mn-lt"/>
              </a:rPr>
            </a:br>
            <a:endParaRPr lang="fr-FR" dirty="0">
              <a:latin typeface="+mn-lt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" y="227824"/>
            <a:ext cx="4464423" cy="6441917"/>
          </a:xfrm>
        </p:spPr>
      </p:pic>
    </p:spTree>
    <p:extLst>
      <p:ext uri="{BB962C8B-B14F-4D97-AF65-F5344CB8AC3E}">
        <p14:creationId xmlns:p14="http://schemas.microsoft.com/office/powerpoint/2010/main" val="66329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+mn-lt"/>
              </a:rPr>
              <a:t>Nos Projets </a:t>
            </a:r>
            <a:endParaRPr lang="fr-FR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Diffèrent </a:t>
            </a:r>
            <a:r>
              <a:rPr lang="fr-FR" dirty="0" smtClean="0"/>
              <a:t>type de projet explication </a:t>
            </a:r>
          </a:p>
          <a:p>
            <a:r>
              <a:rPr lang="fr-FR" dirty="0" smtClean="0"/>
              <a:t>All </a:t>
            </a:r>
            <a:r>
              <a:rPr lang="fr-FR" dirty="0" err="1" smtClean="0"/>
              <a:t>works</a:t>
            </a:r>
            <a:endParaRPr lang="fr-FR" dirty="0" smtClean="0"/>
          </a:p>
          <a:p>
            <a:r>
              <a:rPr lang="fr-FR" dirty="0" err="1" smtClean="0"/>
              <a:t>Creative</a:t>
            </a:r>
            <a:endParaRPr lang="fr-FR" dirty="0" smtClean="0"/>
          </a:p>
          <a:p>
            <a:r>
              <a:rPr lang="fr-FR" dirty="0" err="1" smtClean="0"/>
              <a:t>Corporate</a:t>
            </a:r>
            <a:endParaRPr lang="fr-FR" dirty="0" smtClean="0"/>
          </a:p>
          <a:p>
            <a:r>
              <a:rPr lang="fr-FR" dirty="0" smtClean="0"/>
              <a:t>Portfolio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8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4720" b="2736"/>
          <a:stretch/>
        </p:blipFill>
        <p:spPr>
          <a:xfrm>
            <a:off x="188259" y="215153"/>
            <a:ext cx="6804212" cy="6427694"/>
          </a:xfrm>
        </p:spPr>
      </p:pic>
      <p:sp>
        <p:nvSpPr>
          <p:cNvPr id="6" name="ZoneTexte 5"/>
          <p:cNvSpPr txBox="1"/>
          <p:nvPr/>
        </p:nvSpPr>
        <p:spPr>
          <a:xfrm>
            <a:off x="7727576" y="1"/>
            <a:ext cx="3523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/>
              <a:t>Détails HTML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2254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21846"/>
          <a:stretch/>
        </p:blipFill>
        <p:spPr>
          <a:xfrm>
            <a:off x="215153" y="215153"/>
            <a:ext cx="4267198" cy="642769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/>
          <a:stretch/>
        </p:blipFill>
        <p:spPr>
          <a:xfrm>
            <a:off x="7673790" y="215153"/>
            <a:ext cx="4267199" cy="642769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482351" y="2862728"/>
            <a:ext cx="3191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Détails CSS</a:t>
            </a:r>
            <a:endParaRPr lang="fr-FR" sz="4400" dirty="0"/>
          </a:p>
        </p:txBody>
      </p:sp>
      <p:sp>
        <p:nvSpPr>
          <p:cNvPr id="8" name="Heptagone 7"/>
          <p:cNvSpPr/>
          <p:nvPr/>
        </p:nvSpPr>
        <p:spPr>
          <a:xfrm>
            <a:off x="2817830" y="3813720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</a:p>
        </p:txBody>
      </p:sp>
      <p:sp>
        <p:nvSpPr>
          <p:cNvPr id="9" name="Heptagone 8"/>
          <p:cNvSpPr/>
          <p:nvPr/>
        </p:nvSpPr>
        <p:spPr>
          <a:xfrm>
            <a:off x="10581655" y="3835369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226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1106" y="0"/>
            <a:ext cx="4549588" cy="1325563"/>
          </a:xfrm>
        </p:spPr>
        <p:txBody>
          <a:bodyPr/>
          <a:lstStyle/>
          <a:p>
            <a:r>
              <a:rPr lang="fr-FR" dirty="0">
                <a:latin typeface="+mn-lt"/>
              </a:rPr>
              <a:t>R</a:t>
            </a:r>
            <a:r>
              <a:rPr lang="fr-FR" dirty="0" smtClean="0">
                <a:latin typeface="+mn-lt"/>
              </a:rPr>
              <a:t>esponsive</a:t>
            </a:r>
            <a:endParaRPr lang="fr-FR" dirty="0">
              <a:latin typeface="+mn-lt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" y="188259"/>
            <a:ext cx="4840941" cy="6454588"/>
          </a:xfrm>
        </p:spPr>
      </p:pic>
    </p:spTree>
    <p:extLst>
      <p:ext uri="{BB962C8B-B14F-4D97-AF65-F5344CB8AC3E}">
        <p14:creationId xmlns:p14="http://schemas.microsoft.com/office/powerpoint/2010/main" val="122661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fr-FR" dirty="0" smtClean="0"/>
              <a:t>Contact Info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Formulaire </a:t>
            </a:r>
          </a:p>
          <a:p>
            <a:r>
              <a:rPr lang="fr-FR" dirty="0" smtClean="0"/>
              <a:t>Newsletter </a:t>
            </a:r>
            <a:endParaRPr lang="fr-FR" dirty="0"/>
          </a:p>
          <a:p>
            <a:r>
              <a:rPr lang="fr-FR" dirty="0" smtClean="0"/>
              <a:t>Plus d’infos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311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4824" y="0"/>
            <a:ext cx="3688976" cy="1325563"/>
          </a:xfrm>
        </p:spPr>
        <p:txBody>
          <a:bodyPr/>
          <a:lstStyle/>
          <a:p>
            <a:r>
              <a:rPr lang="fr-FR" dirty="0" smtClean="0">
                <a:latin typeface="+mn-lt"/>
              </a:rPr>
              <a:t>Détail html </a:t>
            </a:r>
            <a:endParaRPr lang="fr-FR" dirty="0">
              <a:latin typeface="+mn-lt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8750" r="-385"/>
          <a:stretch/>
        </p:blipFill>
        <p:spPr>
          <a:xfrm>
            <a:off x="188258" y="188259"/>
            <a:ext cx="6697589" cy="6454588"/>
          </a:xfrm>
        </p:spPr>
      </p:pic>
    </p:spTree>
    <p:extLst>
      <p:ext uri="{BB962C8B-B14F-4D97-AF65-F5344CB8AC3E}">
        <p14:creationId xmlns:p14="http://schemas.microsoft.com/office/powerpoint/2010/main" val="173466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776369" y="0"/>
            <a:ext cx="3115749" cy="1325563"/>
          </a:xfrm>
        </p:spPr>
        <p:txBody>
          <a:bodyPr/>
          <a:lstStyle/>
          <a:p>
            <a:r>
              <a:rPr lang="fr-FR" dirty="0" smtClean="0">
                <a:latin typeface="+mn-lt"/>
              </a:rPr>
              <a:t>Détail CSS</a:t>
            </a:r>
            <a:endParaRPr lang="fr-FR" dirty="0">
              <a:latin typeface="+mn-lt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/>
          <a:stretch/>
        </p:blipFill>
        <p:spPr>
          <a:xfrm>
            <a:off x="188259" y="188259"/>
            <a:ext cx="4983348" cy="6454588"/>
          </a:xfrm>
        </p:spPr>
      </p:pic>
    </p:spTree>
    <p:extLst>
      <p:ext uri="{BB962C8B-B14F-4D97-AF65-F5344CB8AC3E}">
        <p14:creationId xmlns:p14="http://schemas.microsoft.com/office/powerpoint/2010/main" val="2357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77200" y="0"/>
            <a:ext cx="3276600" cy="1325563"/>
          </a:xfrm>
        </p:spPr>
        <p:txBody>
          <a:bodyPr/>
          <a:lstStyle/>
          <a:p>
            <a:r>
              <a:rPr lang="fr-FR" dirty="0" smtClean="0">
                <a:latin typeface="+mn-lt"/>
              </a:rPr>
              <a:t>Responsive</a:t>
            </a:r>
            <a:endParaRPr lang="fr-FR" dirty="0">
              <a:latin typeface="+mn-lt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7800"/>
            <a:ext cx="4298950" cy="6451600"/>
          </a:xfrm>
        </p:spPr>
      </p:pic>
    </p:spTree>
    <p:extLst>
      <p:ext uri="{BB962C8B-B14F-4D97-AF65-F5344CB8AC3E}">
        <p14:creationId xmlns:p14="http://schemas.microsoft.com/office/powerpoint/2010/main" val="190954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+mn-lt"/>
              </a:rPr>
              <a:t>Sommaire</a:t>
            </a:r>
            <a:endParaRPr lang="fr-FR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Web </a:t>
            </a:r>
            <a:r>
              <a:rPr lang="fr-FR" dirty="0"/>
              <a:t>A</a:t>
            </a:r>
            <a:r>
              <a:rPr lang="fr-FR" dirty="0" smtClean="0"/>
              <a:t>gency</a:t>
            </a:r>
          </a:p>
          <a:p>
            <a:r>
              <a:rPr lang="fr-FR" dirty="0" smtClean="0"/>
              <a:t>Nos </a:t>
            </a:r>
            <a:r>
              <a:rPr lang="fr-FR" dirty="0" smtClean="0"/>
              <a:t>services </a:t>
            </a:r>
          </a:p>
          <a:p>
            <a:r>
              <a:rPr lang="fr-FR" dirty="0" smtClean="0"/>
              <a:t>Nos </a:t>
            </a:r>
            <a:r>
              <a:rPr lang="fr-FR" dirty="0" smtClean="0"/>
              <a:t>projets</a:t>
            </a:r>
          </a:p>
          <a:p>
            <a:r>
              <a:rPr lang="fr-FR" dirty="0" smtClean="0"/>
              <a:t>Contact </a:t>
            </a:r>
            <a:r>
              <a:rPr lang="fr-FR" dirty="0" smtClean="0"/>
              <a:t>Info </a:t>
            </a:r>
          </a:p>
          <a:p>
            <a:r>
              <a:rPr lang="fr-FR" dirty="0" smtClean="0"/>
              <a:t>Conclusion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2586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39888"/>
          </a:xfrm>
        </p:spPr>
        <p:txBody>
          <a:bodyPr/>
          <a:lstStyle/>
          <a:p>
            <a:pPr algn="ctr"/>
            <a:r>
              <a:rPr lang="fr-FR" dirty="0" smtClean="0">
                <a:latin typeface="+mn-lt"/>
              </a:rPr>
              <a:t>Conclusion </a:t>
            </a:r>
            <a:endParaRPr lang="fr-FR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4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247649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fr-FR" dirty="0" smtClean="0">
                <a:latin typeface="+mn-lt"/>
              </a:rPr>
              <a:t>Web Agency </a:t>
            </a:r>
            <a:br>
              <a:rPr lang="fr-FR" dirty="0" smtClean="0">
                <a:latin typeface="+mn-lt"/>
              </a:rPr>
            </a:br>
            <a:r>
              <a:rPr lang="fr-FR" dirty="0" smtClean="0">
                <a:latin typeface="+mn-lt"/>
              </a:rPr>
              <a:t/>
            </a:r>
            <a:br>
              <a:rPr lang="fr-FR" dirty="0" smtClean="0">
                <a:latin typeface="+mn-lt"/>
              </a:rPr>
            </a:br>
            <a:r>
              <a:rPr lang="fr-FR" dirty="0" smtClean="0">
                <a:latin typeface="+mn-lt"/>
              </a:rPr>
              <a:t>Qui somme-nous</a:t>
            </a:r>
            <a:endParaRPr lang="fr-FR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476499"/>
            <a:ext cx="10515600" cy="37004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dirty="0" smtClean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dirty="0" smtClean="0"/>
              <a:t>Qu'est </a:t>
            </a:r>
            <a:r>
              <a:rPr lang="fr-FR" dirty="0"/>
              <a:t>ce que c’est </a:t>
            </a:r>
            <a:r>
              <a:rPr lang="fr-FR" dirty="0" smtClean="0"/>
              <a:t>? (raconter histoire)</a:t>
            </a:r>
            <a:endParaRPr lang="fr-FR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dirty="0" smtClean="0"/>
              <a:t>Quel </a:t>
            </a:r>
            <a:r>
              <a:rPr lang="fr-FR" dirty="0" smtClean="0"/>
              <a:t>objectif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dirty="0" smtClean="0"/>
              <a:t>Comment </a:t>
            </a:r>
            <a:r>
              <a:rPr lang="fr-FR" dirty="0" smtClean="0"/>
              <a:t>je l’ai réaliser tout le site (</a:t>
            </a:r>
            <a:r>
              <a:rPr lang="fr-FR" dirty="0" smtClean="0"/>
              <a:t>images/html/</a:t>
            </a:r>
            <a:r>
              <a:rPr lang="fr-FR" dirty="0" err="1" smtClean="0"/>
              <a:t>css</a:t>
            </a:r>
            <a:r>
              <a:rPr lang="fr-FR" dirty="0" smtClean="0"/>
              <a:t>/responsive)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225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+mn-lt"/>
              </a:rPr>
              <a:t>Réalisation Page d’accueil </a:t>
            </a:r>
            <a:endParaRPr lang="fr-FR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Explication</a:t>
            </a:r>
            <a:endParaRPr lang="fr-FR" dirty="0"/>
          </a:p>
          <a:p>
            <a:r>
              <a:rPr lang="fr-FR" dirty="0" smtClean="0"/>
              <a:t>Html</a:t>
            </a:r>
          </a:p>
          <a:p>
            <a:r>
              <a:rPr lang="fr-FR" dirty="0" smtClean="0"/>
              <a:t>CSS</a:t>
            </a:r>
          </a:p>
          <a:p>
            <a:r>
              <a:rPr lang="fr-FR" dirty="0" smtClean="0"/>
              <a:t>Responsive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8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t="2745"/>
          <a:stretch/>
        </p:blipFill>
        <p:spPr>
          <a:xfrm>
            <a:off x="188259" y="188258"/>
            <a:ext cx="5513295" cy="6454589"/>
          </a:xfrm>
        </p:spPr>
      </p:pic>
      <p:sp>
        <p:nvSpPr>
          <p:cNvPr id="10" name="ZoneTexte 9"/>
          <p:cNvSpPr txBox="1"/>
          <p:nvPr/>
        </p:nvSpPr>
        <p:spPr>
          <a:xfrm>
            <a:off x="7019365" y="0"/>
            <a:ext cx="5172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Détails HTML 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9753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" t="20351"/>
          <a:stretch/>
        </p:blipFill>
        <p:spPr>
          <a:xfrm>
            <a:off x="4259178" y="769442"/>
            <a:ext cx="3512515" cy="59003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/>
          <a:stretch/>
        </p:blipFill>
        <p:spPr>
          <a:xfrm>
            <a:off x="8013031" y="769442"/>
            <a:ext cx="3981745" cy="5900300"/>
          </a:xfrm>
          <a:prstGeom prst="rect">
            <a:avLst/>
          </a:prstGeom>
        </p:spPr>
      </p:pic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" r="41975" b="15439"/>
          <a:stretch/>
        </p:blipFill>
        <p:spPr>
          <a:xfrm>
            <a:off x="188259" y="769442"/>
            <a:ext cx="3818965" cy="5900299"/>
          </a:xfrm>
        </p:spPr>
      </p:pic>
      <p:sp>
        <p:nvSpPr>
          <p:cNvPr id="20" name="Heptagone 19"/>
          <p:cNvSpPr/>
          <p:nvPr/>
        </p:nvSpPr>
        <p:spPr>
          <a:xfrm>
            <a:off x="2731170" y="3729790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</a:p>
        </p:txBody>
      </p:sp>
      <p:sp>
        <p:nvSpPr>
          <p:cNvPr id="21" name="Heptagone 20"/>
          <p:cNvSpPr/>
          <p:nvPr/>
        </p:nvSpPr>
        <p:spPr>
          <a:xfrm>
            <a:off x="10603830" y="3729790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3</a:t>
            </a:r>
            <a:endParaRPr lang="fr-FR" sz="4400" dirty="0"/>
          </a:p>
        </p:txBody>
      </p:sp>
      <p:sp>
        <p:nvSpPr>
          <p:cNvPr id="22" name="Heptagone 21"/>
          <p:cNvSpPr/>
          <p:nvPr/>
        </p:nvSpPr>
        <p:spPr>
          <a:xfrm>
            <a:off x="6304544" y="3729790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2</a:t>
            </a:r>
            <a:endParaRPr lang="fr-FR" sz="4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Détails CSS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899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28447" y="0"/>
            <a:ext cx="6463554" cy="1102659"/>
          </a:xfrm>
        </p:spPr>
        <p:txBody>
          <a:bodyPr/>
          <a:lstStyle/>
          <a:p>
            <a:pPr algn="ctr"/>
            <a:r>
              <a:rPr lang="fr-FR" dirty="0" smtClean="0">
                <a:latin typeface="+mn-lt"/>
              </a:rPr>
              <a:t>Responsive</a:t>
            </a:r>
            <a:endParaRPr lang="fr-FR" dirty="0">
              <a:latin typeface="+mn-lt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215153"/>
            <a:ext cx="5136776" cy="6427694"/>
          </a:xfrm>
        </p:spPr>
      </p:pic>
    </p:spTree>
    <p:extLst>
      <p:ext uri="{BB962C8B-B14F-4D97-AF65-F5344CB8AC3E}">
        <p14:creationId xmlns:p14="http://schemas.microsoft.com/office/powerpoint/2010/main" val="167890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Nos services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Quel </a:t>
            </a:r>
            <a:r>
              <a:rPr lang="fr-FR" dirty="0" smtClean="0"/>
              <a:t>service nous proposons</a:t>
            </a:r>
          </a:p>
          <a:p>
            <a:r>
              <a:rPr lang="fr-FR" dirty="0" smtClean="0"/>
              <a:t>UX </a:t>
            </a:r>
            <a:r>
              <a:rPr lang="fr-FR" dirty="0" smtClean="0"/>
              <a:t>design définition</a:t>
            </a:r>
          </a:p>
          <a:p>
            <a:r>
              <a:rPr lang="fr-FR" dirty="0" smtClean="0"/>
              <a:t>UI </a:t>
            </a:r>
            <a:r>
              <a:rPr lang="fr-FR" dirty="0" smtClean="0"/>
              <a:t>design définition</a:t>
            </a:r>
          </a:p>
          <a:p>
            <a:r>
              <a:rPr lang="fr-FR" dirty="0" smtClean="0"/>
              <a:t>SEO </a:t>
            </a:r>
            <a:r>
              <a:rPr lang="fr-FR" dirty="0" smtClean="0"/>
              <a:t>définition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8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t="3327" b="2193"/>
          <a:stretch/>
        </p:blipFill>
        <p:spPr>
          <a:xfrm>
            <a:off x="171450" y="133350"/>
            <a:ext cx="6168935" cy="6591300"/>
          </a:xfr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975412" y="0"/>
            <a:ext cx="72165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dirty="0" smtClean="0"/>
              <a:t>Détails HTML 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21131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110</Words>
  <Application>Microsoft Macintosh PowerPoint</Application>
  <PresentationFormat>Grand écran</PresentationFormat>
  <Paragraphs>61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Thème Office</vt:lpstr>
      <vt:lpstr>Bienvenue</vt:lpstr>
      <vt:lpstr>Sommaire</vt:lpstr>
      <vt:lpstr>Web Agency   Qui somme-nous</vt:lpstr>
      <vt:lpstr>Réalisation Page d’accueil </vt:lpstr>
      <vt:lpstr>Présentation PowerPoint</vt:lpstr>
      <vt:lpstr>Présentation PowerPoint</vt:lpstr>
      <vt:lpstr>Responsive</vt:lpstr>
      <vt:lpstr>Nos services </vt:lpstr>
      <vt:lpstr>Présentation PowerPoint</vt:lpstr>
      <vt:lpstr>Présentation PowerPoint</vt:lpstr>
      <vt:lpstr>Responsive </vt:lpstr>
      <vt:lpstr>Nos Projets </vt:lpstr>
      <vt:lpstr>Présentation PowerPoint</vt:lpstr>
      <vt:lpstr>Présentation PowerPoint</vt:lpstr>
      <vt:lpstr>Responsive</vt:lpstr>
      <vt:lpstr>Contact Info</vt:lpstr>
      <vt:lpstr>Détail html </vt:lpstr>
      <vt:lpstr>Détail CSS</vt:lpstr>
      <vt:lpstr>Responsive</vt:lpstr>
      <vt:lpstr>Conclusion 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</dc:title>
  <dc:creator>Utilisateur de Microsoft Office</dc:creator>
  <cp:lastModifiedBy>Utilisateur de Microsoft Office</cp:lastModifiedBy>
  <cp:revision>37</cp:revision>
  <cp:lastPrinted>2018-08-13T20:22:41Z</cp:lastPrinted>
  <dcterms:created xsi:type="dcterms:W3CDTF">2018-08-04T15:29:35Z</dcterms:created>
  <dcterms:modified xsi:type="dcterms:W3CDTF">2018-08-20T12:51:38Z</dcterms:modified>
</cp:coreProperties>
</file>